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htm" ContentType="application/xhtml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B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35" d="100"/>
          <a:sy n="135" d="100"/>
        </p:scale>
        <p:origin x="-2946" y="-27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055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5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12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6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725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8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2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9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5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56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htm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htm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06" y="5090765"/>
            <a:ext cx="7772400" cy="146304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Colonna MT" panose="04020805060202030203" pitchFamily="82" charset="0"/>
              </a:rPr>
              <a:t>Golden gate bridge </a:t>
            </a:r>
            <a:endParaRPr lang="en-US" sz="5400" i="1" dirty="0">
              <a:solidFill>
                <a:srgbClr val="C00000"/>
              </a:solidFill>
              <a:latin typeface="Colonna MT" panose="0402080506020203020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0B4D2"/>
                </a:solidFill>
              </a:rPr>
              <a:t>By </a:t>
            </a:r>
            <a:r>
              <a:rPr lang="en-US" b="1" dirty="0">
                <a:solidFill>
                  <a:srgbClr val="20B4D2"/>
                </a:solidFill>
              </a:rPr>
              <a:t>A</a:t>
            </a:r>
            <a:r>
              <a:rPr lang="en-US" b="1" dirty="0" smtClean="0">
                <a:solidFill>
                  <a:srgbClr val="20B4D2"/>
                </a:solidFill>
              </a:rPr>
              <a:t>li</a:t>
            </a:r>
            <a:endParaRPr lang="en-US" b="1" dirty="0">
              <a:solidFill>
                <a:srgbClr val="20B4D2"/>
              </a:solidFill>
            </a:endParaRPr>
          </a:p>
        </p:txBody>
      </p:sp>
      <p:pic>
        <p:nvPicPr>
          <p:cNvPr id="4" name="Picture 3" descr="Golden Gate Bridge by wojtekww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91" y="2429691"/>
            <a:ext cx="1475559" cy="1475559"/>
          </a:xfrm>
          <a:prstGeom prst="rect">
            <a:avLst/>
          </a:prstGeom>
        </p:spPr>
      </p:pic>
      <p:pic>
        <p:nvPicPr>
          <p:cNvPr id="5" name="Picture 4" descr="Sunrise over the Golden Gate Bridge (San Francisco, CA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46" y="-649729"/>
            <a:ext cx="8041848" cy="536542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43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123">
        <p14:vortex dir="r"/>
      </p:transition>
    </mc:Choice>
    <mc:Fallback xmlns="">
      <p:transition spd="slow" advTm="81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852" y="801267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Curlz MT" panose="04040404050702020202" pitchFamily="82" charset="0"/>
              </a:rPr>
              <a:t>Length and height   </a:t>
            </a:r>
            <a:endParaRPr lang="en-US" sz="6000" b="1" dirty="0">
              <a:solidFill>
                <a:srgbClr val="00206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6541" y="4906348"/>
            <a:ext cx="3200400" cy="14630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Height is 746 feet </a:t>
            </a:r>
          </a:p>
          <a:p>
            <a:r>
              <a:rPr lang="en-US" sz="2800" dirty="0" smtClean="0"/>
              <a:t>and 8,980 feet long.</a:t>
            </a:r>
            <a:endParaRPr lang="en-US" sz="2800" dirty="0"/>
          </a:p>
        </p:txBody>
      </p:sp>
      <p:pic>
        <p:nvPicPr>
          <p:cNvPr id="4" name="Picture 3" descr="Golden Gate Bridge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988"/>
            <a:ext cx="12251464" cy="303835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30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4119">
        <p14:vortex dir="d"/>
      </p:transition>
    </mc:Choice>
    <mc:Fallback>
      <p:transition spd="slow" advTm="241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4298" y="4960138"/>
            <a:ext cx="7674812" cy="1463040"/>
          </a:xfrm>
        </p:spPr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Interesting facts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pic>
        <p:nvPicPr>
          <p:cNvPr id="5" name="Picture Placeholder 4" descr="Double-deck Golden Gate Bridge (1968) | Eric Fischer | Flickr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3" b="20813"/>
          <a:stretch>
            <a:fillRect/>
          </a:stretch>
        </p:blipFill>
        <p:spPr>
          <a:xfrm>
            <a:off x="0" y="2117466"/>
            <a:ext cx="6476001" cy="24291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07190" y="1850746"/>
            <a:ext cx="3200400" cy="381853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The cost was </a:t>
            </a:r>
            <a:r>
              <a:rPr lang="en-US" sz="2800" dirty="0" smtClean="0"/>
              <a:t>$ 35,0000</a:t>
            </a:r>
            <a:r>
              <a:rPr lang="en-US" sz="2800" dirty="0" smtClean="0"/>
              <a:t>.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The chief engineer was Joseph </a:t>
            </a:r>
            <a:r>
              <a:rPr lang="en-US" sz="2800" dirty="0" err="1" smtClean="0"/>
              <a:t>Banermann</a:t>
            </a:r>
            <a:r>
              <a:rPr lang="en-US" sz="2800" dirty="0" smtClean="0"/>
              <a:t>.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11 people died  because of the accident during </a:t>
            </a:r>
            <a:r>
              <a:rPr lang="en-US" sz="2800" dirty="0" smtClean="0"/>
              <a:t>construction</a:t>
            </a:r>
            <a:endParaRPr lang="en-US" sz="28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32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8608">
        <p14:vortex dir="d"/>
      </p:transition>
    </mc:Choice>
    <mc:Fallback xmlns="">
      <p:transition spd="slow" advTm="286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68389"/>
            <a:ext cx="5185954" cy="1354788"/>
          </a:xfrm>
        </p:spPr>
        <p:txBody>
          <a:bodyPr/>
          <a:lstStyle/>
          <a:p>
            <a:pPr algn="ctr"/>
            <a:r>
              <a:rPr lang="en-US" dirty="0" smtClean="0"/>
              <a:t>comparing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Sydney </a:t>
            </a:r>
            <a:r>
              <a:rPr lang="en-US" dirty="0" err="1" smtClean="0"/>
              <a:t>Harbour</a:t>
            </a:r>
            <a:r>
              <a:rPr lang="en-US" dirty="0" smtClean="0"/>
              <a:t> Bridge is 5,210 feet shorter than the Golden Gate </a:t>
            </a:r>
            <a:r>
              <a:rPr lang="en-US" dirty="0"/>
              <a:t>B</a:t>
            </a:r>
            <a:r>
              <a:rPr lang="en-US" dirty="0" smtClean="0"/>
              <a:t>ridge. </a:t>
            </a:r>
            <a:endParaRPr lang="en-US" dirty="0"/>
          </a:p>
        </p:txBody>
      </p:sp>
      <p:pic>
        <p:nvPicPr>
          <p:cNvPr id="4" name="Picture 3" descr="Sydney Harbour Bridge | Flickr - Photo Sharing!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85" y="259479"/>
            <a:ext cx="4674326" cy="350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Gate Bridge | Flickr - Photo Sharing!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0" y="259480"/>
            <a:ext cx="4715693" cy="3536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0254" y="3882790"/>
            <a:ext cx="41539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Sydney Harbor Bridge, Australia</a:t>
            </a:r>
          </a:p>
          <a:p>
            <a:r>
              <a:rPr lang="en-US" dirty="0" smtClean="0"/>
              <a:t>3,770 feet long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798" y="4008861"/>
            <a:ext cx="4861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Golden Gate Bridge is 8,980 feet long.             </a:t>
            </a:r>
            <a:endParaRPr lang="en-US" dirty="0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4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7">
        <p14:vortex dir="d"/>
      </p:transition>
    </mc:Choice>
    <mc:Fallback xmlns="">
      <p:transition spd="slow" advTm="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583" y="1071154"/>
            <a:ext cx="1815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DIRECTED BY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Ali </a:t>
            </a:r>
          </a:p>
          <a:p>
            <a:r>
              <a:rPr lang="en-US" dirty="0" smtClean="0"/>
              <a:t>3rd </a:t>
            </a:r>
            <a:r>
              <a:rPr lang="en-US" dirty="0" smtClean="0"/>
              <a:t>grade </a:t>
            </a:r>
            <a:r>
              <a:rPr lang="en-US" dirty="0" smtClean="0"/>
              <a:t>at Buck </a:t>
            </a:r>
            <a:r>
              <a:rPr lang="en-US" dirty="0"/>
              <a:t>L</a:t>
            </a:r>
            <a:r>
              <a:rPr lang="en-US" dirty="0" smtClean="0"/>
              <a:t>ake </a:t>
            </a:r>
            <a:r>
              <a:rPr lang="en-US" dirty="0" err="1" smtClean="0"/>
              <a:t>Tally,zFlorida</a:t>
            </a:r>
            <a:r>
              <a:rPr lang="en-US" dirty="0" smtClean="0"/>
              <a:t>!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Up and Over the Golden Gate Bridge | Flickr - Photo Sharing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3" y="3566738"/>
            <a:ext cx="4637314" cy="3093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580274">
            <a:off x="6439989" y="2709204"/>
            <a:ext cx="185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LOOKING AT THIS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 descr="Mario-Thumbs up (GameBanana &gt; Sprays &gt; Game Characters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097" y="6531426"/>
            <a:ext cx="2440033" cy="45719"/>
          </a:xfrm>
          <a:prstGeom prst="rect">
            <a:avLst/>
          </a:prstGeom>
        </p:spPr>
      </p:pic>
      <p:pic>
        <p:nvPicPr>
          <p:cNvPr id="9" name="Picture 8" descr="Thumbs Up or Thumbs Down? … | THE STRATEGIC LEARN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18" y="73966"/>
            <a:ext cx="4383918" cy="2945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5931" y="4820194"/>
            <a:ext cx="297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Facts about the golden gate bridge for kids.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7893" y="234755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105" y="443897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where it was research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840">
        <p14:vortex dir="d"/>
      </p:transition>
    </mc:Choice>
    <mc:Fallback xmlns="">
      <p:transition spd="slow" advTm="8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C4D9FD839D741984C494BE5C695D0" ma:contentTypeVersion="0" ma:contentTypeDescription="Create a new document." ma:contentTypeScope="" ma:versionID="aa2126e7ce639b7130e644008ab39f2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435e5ce9ebcc39e7dce7d055225c81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87CD78-1AB3-45D2-9CD3-06347AABE9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F0B2AB-5C1C-4046-8A6C-F02DCD0844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B72074-A0C0-4891-A01B-4306E59F1BD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374</TotalTime>
  <Words>111</Words>
  <Application>Microsoft Office PowerPoint</Application>
  <PresentationFormat>Widescreen</PresentationFormat>
  <Paragraphs>22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Bradley Hand ITC</vt:lpstr>
      <vt:lpstr>Colonna MT</vt:lpstr>
      <vt:lpstr>Curlz MT</vt:lpstr>
      <vt:lpstr>Tw Cen MT</vt:lpstr>
      <vt:lpstr>Tw Cen MT Condensed</vt:lpstr>
      <vt:lpstr>Wingdings</vt:lpstr>
      <vt:lpstr>Wingdings 3</vt:lpstr>
      <vt:lpstr>Integral</vt:lpstr>
      <vt:lpstr>Golden gate bridge </vt:lpstr>
      <vt:lpstr>Length and height   </vt:lpstr>
      <vt:lpstr>Interesting facts</vt:lpstr>
      <vt:lpstr>comparing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Golden gate bridge</dc:title>
  <dc:creator>Whitaker, Alexandria</dc:creator>
  <cp:lastModifiedBy>Whitaker, Alexandria</cp:lastModifiedBy>
  <cp:revision>44</cp:revision>
  <dcterms:created xsi:type="dcterms:W3CDTF">2019-10-07T15:22:05Z</dcterms:created>
  <dcterms:modified xsi:type="dcterms:W3CDTF">2019-10-30T16:01:35Z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0x01010085AC4D9FD839D741984C494BE5C695D0</vt:lpwstr>
  </property>
</Properties>
</file>